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4"/>
  </p:sldMasterIdLst>
  <p:notesMasterIdLst>
    <p:notesMasterId r:id="rId24"/>
  </p:notesMasterIdLst>
  <p:handoutMasterIdLst>
    <p:handoutMasterId r:id="rId25"/>
  </p:handoutMasterIdLst>
  <p:sldIdLst>
    <p:sldId id="264" r:id="rId5"/>
    <p:sldId id="300" r:id="rId6"/>
    <p:sldId id="282" r:id="rId7"/>
    <p:sldId id="289" r:id="rId8"/>
    <p:sldId id="290" r:id="rId9"/>
    <p:sldId id="291" r:id="rId10"/>
    <p:sldId id="281" r:id="rId11"/>
    <p:sldId id="288" r:id="rId12"/>
    <p:sldId id="296" r:id="rId13"/>
    <p:sldId id="292" r:id="rId14"/>
    <p:sldId id="285" r:id="rId15"/>
    <p:sldId id="284" r:id="rId16"/>
    <p:sldId id="294" r:id="rId17"/>
    <p:sldId id="295" r:id="rId18"/>
    <p:sldId id="297" r:id="rId19"/>
    <p:sldId id="293" r:id="rId20"/>
    <p:sldId id="298" r:id="rId21"/>
    <p:sldId id="299" r:id="rId22"/>
    <p:sldId id="266" r:id="rId23"/>
  </p:sldIdLst>
  <p:sldSz cx="12188825" cy="6858000"/>
  <p:notesSz cx="6858000" cy="9144000"/>
  <p:defaultTextStyle>
    <a:defPPr rtl="0">
      <a:defRPr lang="hu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howGuides="1">
      <p:cViewPr varScale="1">
        <p:scale>
          <a:sx n="69" d="100"/>
          <a:sy n="69" d="100"/>
        </p:scale>
        <p:origin x="564" y="44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912" y="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hu-HU" dirty="0">
              <a:solidFill>
                <a:schemeClr val="tx2"/>
              </a:solidFill>
            </a:endParaRPr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7EDA7075-86FF-42B2-8927-7F322A15F833}" type="datetime1">
              <a:rPr lang="hu-HU" smtClean="0">
                <a:solidFill>
                  <a:schemeClr val="tx2"/>
                </a:solidFill>
              </a:rPr>
              <a:pPr algn="r" rtl="0"/>
              <a:t>2018. 09. 03.</a:t>
            </a:fld>
            <a:endParaRPr lang="hu-HU" dirty="0">
              <a:solidFill>
                <a:schemeClr val="tx2"/>
              </a:solidFill>
            </a:endParaRPr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hu-HU" dirty="0">
              <a:solidFill>
                <a:schemeClr val="tx2"/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CFD77566-CD65-4859-9FA1-43956DC85B8C}" type="slidenum">
              <a:rPr lang="hu-HU" smtClean="0">
                <a:solidFill>
                  <a:schemeClr val="tx2"/>
                </a:solidFill>
              </a:rPr>
              <a:pPr algn="r" rtl="0"/>
              <a:t>‹#›</a:t>
            </a:fld>
            <a:endParaRPr lang="hu-H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>
                <a:solidFill>
                  <a:schemeClr val="tx2"/>
                </a:solidFill>
              </a:defRPr>
            </a:lvl1pPr>
          </a:lstStyle>
          <a:p>
            <a:pPr rtl="0"/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>
                <a:solidFill>
                  <a:schemeClr val="tx2"/>
                </a:solidFill>
              </a:defRPr>
            </a:lvl1pPr>
          </a:lstStyle>
          <a:p>
            <a:fld id="{6648EB40-417A-43B6-8398-70047EA5A74C}" type="datetime1">
              <a:rPr lang="hu-HU" smtClean="0"/>
              <a:pPr/>
              <a:t>2018. 09. 03.</a:t>
            </a:fld>
            <a:endParaRPr lang="hu-HU" dirty="0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hu-HU" dirty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hu-HU" dirty="0" smtClean="0"/>
              <a:t>Mintaszöveg szerkesztése</a:t>
            </a:r>
          </a:p>
          <a:p>
            <a:pPr lvl="1" rtl="0"/>
            <a:r>
              <a:rPr lang="hu-HU" dirty="0" smtClean="0"/>
              <a:t>Második szint</a:t>
            </a:r>
          </a:p>
          <a:p>
            <a:pPr lvl="2" rtl="0"/>
            <a:r>
              <a:rPr lang="hu-HU" dirty="0" smtClean="0"/>
              <a:t>Harmadik szint</a:t>
            </a:r>
          </a:p>
          <a:p>
            <a:pPr lvl="3" rtl="0"/>
            <a:r>
              <a:rPr lang="hu-HU" dirty="0" smtClean="0"/>
              <a:t>Negyedik szint</a:t>
            </a:r>
          </a:p>
          <a:p>
            <a:pPr lvl="4" rtl="0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>
                <a:solidFill>
                  <a:schemeClr val="tx2"/>
                </a:solidFill>
              </a:defRPr>
            </a:lvl1pPr>
          </a:lstStyle>
          <a:p>
            <a:pPr rtl="0"/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 lang="hu-HU" smtClean="0"/>
              <a:pPr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hu-HU" smtClean="0"/>
              <a:pPr/>
              <a:t>1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58677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 rtlCol="0">
            <a:normAutofit/>
          </a:bodyPr>
          <a:lstStyle>
            <a:lvl1pPr algn="l" rtl="0">
              <a:lnSpc>
                <a:spcPct val="90000"/>
              </a:lnSpc>
              <a:defRPr sz="5400" cap="none" baseline="0"/>
            </a:lvl1pPr>
          </a:lstStyle>
          <a:p>
            <a:pPr rtl="0"/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hu-HU" smtClean="0"/>
              <a:t>Kattintson ide az alcím mintájának szerkesztéséhez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 baseline="0"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hu-HU" smtClean="0"/>
              <a:t>Mintaszöveg szerkesztése</a:t>
            </a:r>
          </a:p>
          <a:p>
            <a:pPr lvl="1" rtl="0"/>
            <a:r>
              <a:rPr lang="hu-HU" smtClean="0"/>
              <a:t>Második szint</a:t>
            </a:r>
          </a:p>
          <a:p>
            <a:pPr lvl="2" rtl="0"/>
            <a:r>
              <a:rPr lang="hu-HU" smtClean="0"/>
              <a:t>Harmadik szint</a:t>
            </a:r>
          </a:p>
          <a:p>
            <a:pPr lvl="3" rtl="0"/>
            <a:r>
              <a:rPr lang="hu-HU" smtClean="0"/>
              <a:t>Negyedik szint</a:t>
            </a:r>
          </a:p>
          <a:p>
            <a:pPr lvl="4" rtl="0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16C6E60-1866-4758-8791-4C4E45C36254}" type="datetime1">
              <a:rPr lang="hu-HU" smtClean="0"/>
              <a:pPr/>
              <a:t>2018. 09. 03.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A60BA0E-20D0-4E7C-B286-26C960A6788F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rtlCol="0" anchor="t">
            <a:normAutofit/>
          </a:bodyPr>
          <a:lstStyle>
            <a:lvl1pPr algn="l" rtl="0">
              <a:defRPr sz="5400" b="0" cap="none" baseline="0"/>
            </a:lvl1pPr>
          </a:lstStyle>
          <a:p>
            <a:pPr rtl="0"/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rtlCol="0" anchor="b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 algn="l" rtl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l" rtl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l" rtl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hu-HU" smtClean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ét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800"/>
            </a:lvl4pPr>
            <a:lvl5pPr marL="2011328" algn="l" rtl="0">
              <a:defRPr sz="1800"/>
            </a:lvl5pPr>
            <a:lvl6pPr marL="2011328" algn="l" rtl="0">
              <a:defRPr sz="1800"/>
            </a:lvl6pPr>
            <a:lvl7pPr marL="2011328" algn="l" rtl="0">
              <a:defRPr sz="1800"/>
            </a:lvl7pPr>
            <a:lvl8pPr marL="2011328" algn="l" rtl="0">
              <a:defRPr sz="1800"/>
            </a:lvl8pPr>
            <a:lvl9pPr marL="2011328" algn="l" rtl="0">
              <a:defRPr sz="1800"/>
            </a:lvl9pPr>
          </a:lstStyle>
          <a:p>
            <a:pPr lvl="0" rtl="0"/>
            <a:r>
              <a:rPr lang="hu-HU" smtClean="0"/>
              <a:t>Mintaszöveg szerkesztése</a:t>
            </a:r>
          </a:p>
          <a:p>
            <a:pPr lvl="1" rtl="0"/>
            <a:r>
              <a:rPr lang="hu-HU" smtClean="0"/>
              <a:t>Második szint</a:t>
            </a:r>
          </a:p>
          <a:p>
            <a:pPr lvl="2" rtl="0"/>
            <a:r>
              <a:rPr lang="hu-HU" smtClean="0"/>
              <a:t>Harmadik szint</a:t>
            </a:r>
          </a:p>
          <a:p>
            <a:pPr lvl="3" rtl="0"/>
            <a:r>
              <a:rPr lang="hu-HU" smtClean="0"/>
              <a:t>Negyedik szint</a:t>
            </a:r>
          </a:p>
          <a:p>
            <a:pPr lvl="4" rtl="0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800"/>
            </a:lvl4pPr>
            <a:lvl5pPr marL="2011328" algn="l" rtl="0">
              <a:defRPr sz="1800"/>
            </a:lvl5pPr>
            <a:lvl6pPr marL="2011328" algn="l" rtl="0">
              <a:defRPr sz="1800"/>
            </a:lvl6pPr>
            <a:lvl7pPr marL="2011328" algn="l" rtl="0">
              <a:defRPr sz="1800"/>
            </a:lvl7pPr>
            <a:lvl8pPr marL="2011328" algn="l" rtl="0">
              <a:defRPr sz="1800"/>
            </a:lvl8pPr>
            <a:lvl9pPr marL="2011328" algn="l" rtl="0">
              <a:defRPr sz="1800"/>
            </a:lvl9pPr>
          </a:lstStyle>
          <a:p>
            <a:pPr lvl="0" rtl="0"/>
            <a:r>
              <a:rPr lang="hu-HU" smtClean="0"/>
              <a:t>Mintaszöveg szerkesztése</a:t>
            </a:r>
          </a:p>
          <a:p>
            <a:pPr lvl="1" rtl="0"/>
            <a:r>
              <a:rPr lang="hu-HU" smtClean="0"/>
              <a:t>Második szint</a:t>
            </a:r>
          </a:p>
          <a:p>
            <a:pPr lvl="2" rtl="0"/>
            <a:r>
              <a:rPr lang="hu-HU" smtClean="0"/>
              <a:t>Harmadik szint</a:t>
            </a:r>
          </a:p>
          <a:p>
            <a:pPr lvl="3" rtl="0"/>
            <a:r>
              <a:rPr lang="hu-HU" smtClean="0"/>
              <a:t>Negyedik szint</a:t>
            </a:r>
          </a:p>
          <a:p>
            <a:pPr lvl="4" rtl="0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A8FF994-63F4-4649-B3EC-87876C8F5873}" type="datetime1">
              <a:rPr lang="hu-HU" smtClean="0"/>
              <a:pPr/>
              <a:t>2018. 09. 03.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rtlCol="0" anchor="b">
            <a:noAutofit/>
          </a:bodyPr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609493" indent="0" algn="l" rtl="0">
              <a:buNone/>
              <a:defRPr sz="2700" b="1"/>
            </a:lvl2pPr>
            <a:lvl3pPr marL="1218987" indent="0" algn="l" rtl="0">
              <a:buNone/>
              <a:defRPr sz="2400" b="1"/>
            </a:lvl3pPr>
            <a:lvl4pPr marL="1828480" indent="0" algn="l" rtl="0">
              <a:buNone/>
              <a:defRPr sz="2100" b="1"/>
            </a:lvl4pPr>
            <a:lvl5pPr marL="2437973" indent="0" algn="l" rtl="0">
              <a:buNone/>
              <a:defRPr sz="2100" b="1"/>
            </a:lvl5pPr>
            <a:lvl6pPr marL="3047467" indent="0" algn="l" rtl="0">
              <a:buNone/>
              <a:defRPr sz="2100" b="1"/>
            </a:lvl6pPr>
            <a:lvl7pPr marL="3656960" indent="0" algn="l" rtl="0">
              <a:buNone/>
              <a:defRPr sz="2100" b="1"/>
            </a:lvl7pPr>
            <a:lvl8pPr marL="4266453" indent="0" algn="l" rtl="0">
              <a:buNone/>
              <a:defRPr sz="2100" b="1"/>
            </a:lvl8pPr>
            <a:lvl9pPr marL="4875947" indent="0" algn="l" rtl="0">
              <a:buNone/>
              <a:defRPr sz="2100" b="1"/>
            </a:lvl9pPr>
          </a:lstStyle>
          <a:p>
            <a:pPr lvl="0" rt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800"/>
            </a:lvl3pPr>
            <a:lvl4pPr algn="l" rtl="0">
              <a:defRPr sz="1800"/>
            </a:lvl4pPr>
            <a:lvl5pPr marL="2011328" algn="l" rtl="0">
              <a:defRPr sz="1800"/>
            </a:lvl5pPr>
            <a:lvl6pPr marL="2011328" algn="l" rtl="0">
              <a:defRPr sz="1800"/>
            </a:lvl6pPr>
            <a:lvl7pPr marL="2011328" algn="l" rtl="0">
              <a:defRPr sz="1800"/>
            </a:lvl7pPr>
            <a:lvl8pPr marL="2011328" algn="l" rtl="0">
              <a:defRPr sz="1800"/>
            </a:lvl8pPr>
            <a:lvl9pPr marL="2011328" algn="l" rtl="0">
              <a:defRPr sz="1800"/>
            </a:lvl9pPr>
          </a:lstStyle>
          <a:p>
            <a:pPr lvl="0" rtl="0"/>
            <a:r>
              <a:rPr lang="hu-HU" smtClean="0"/>
              <a:t>Mintaszöveg szerkesztése</a:t>
            </a:r>
          </a:p>
          <a:p>
            <a:pPr lvl="1" rtl="0"/>
            <a:r>
              <a:rPr lang="hu-HU" smtClean="0"/>
              <a:t>Második szint</a:t>
            </a:r>
          </a:p>
          <a:p>
            <a:pPr lvl="2" rtl="0"/>
            <a:r>
              <a:rPr lang="hu-HU" smtClean="0"/>
              <a:t>Harmadik szint</a:t>
            </a:r>
          </a:p>
          <a:p>
            <a:pPr lvl="3" rtl="0"/>
            <a:r>
              <a:rPr lang="hu-HU" smtClean="0"/>
              <a:t>Negyedik szint</a:t>
            </a:r>
          </a:p>
          <a:p>
            <a:pPr lvl="4" rtl="0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rtlCol="0" anchor="b">
            <a:noAutofit/>
          </a:bodyPr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609493" indent="0" algn="l" rtl="0">
              <a:buNone/>
              <a:defRPr sz="2700" b="1"/>
            </a:lvl2pPr>
            <a:lvl3pPr marL="1218987" indent="0" algn="l" rtl="0">
              <a:buNone/>
              <a:defRPr sz="2400" b="1"/>
            </a:lvl3pPr>
            <a:lvl4pPr marL="1828480" indent="0" algn="l" rtl="0">
              <a:buNone/>
              <a:defRPr sz="2100" b="1"/>
            </a:lvl4pPr>
            <a:lvl5pPr marL="2437973" indent="0" algn="l" rtl="0">
              <a:buNone/>
              <a:defRPr sz="2100" b="1"/>
            </a:lvl5pPr>
            <a:lvl6pPr marL="3047467" indent="0" algn="l" rtl="0">
              <a:buNone/>
              <a:defRPr sz="2100" b="1"/>
            </a:lvl6pPr>
            <a:lvl7pPr marL="3656960" indent="0" algn="l" rtl="0">
              <a:buNone/>
              <a:defRPr sz="2100" b="1"/>
            </a:lvl7pPr>
            <a:lvl8pPr marL="4266453" indent="0" algn="l" rtl="0">
              <a:buNone/>
              <a:defRPr sz="2100" b="1"/>
            </a:lvl8pPr>
            <a:lvl9pPr marL="4875947" indent="0" algn="l" rtl="0">
              <a:buNone/>
              <a:defRPr sz="2100" b="1"/>
            </a:lvl9pPr>
          </a:lstStyle>
          <a:p>
            <a:pPr lvl="0" rt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800"/>
            </a:lvl3pPr>
            <a:lvl4pPr algn="l" rtl="0">
              <a:defRPr sz="1800"/>
            </a:lvl4pPr>
            <a:lvl5pPr marL="2011328" algn="l" rtl="0">
              <a:defRPr sz="1800"/>
            </a:lvl5pPr>
            <a:lvl6pPr marL="2011328" algn="l" rtl="0">
              <a:defRPr sz="1800"/>
            </a:lvl6pPr>
            <a:lvl7pPr marL="2011328" algn="l" rtl="0">
              <a:defRPr sz="1800"/>
            </a:lvl7pPr>
            <a:lvl8pPr marL="2011328" algn="l" rtl="0">
              <a:defRPr sz="1800"/>
            </a:lvl8pPr>
            <a:lvl9pPr marL="2011328" algn="l" rtl="0">
              <a:defRPr sz="1800"/>
            </a:lvl9pPr>
          </a:lstStyle>
          <a:p>
            <a:pPr lvl="0" rtl="0"/>
            <a:r>
              <a:rPr lang="hu-HU" smtClean="0"/>
              <a:t>Mintaszöveg szerkesztése</a:t>
            </a:r>
          </a:p>
          <a:p>
            <a:pPr lvl="1" rtl="0"/>
            <a:r>
              <a:rPr lang="hu-HU" smtClean="0"/>
              <a:t>Második szint</a:t>
            </a:r>
          </a:p>
          <a:p>
            <a:pPr lvl="2" rtl="0"/>
            <a:r>
              <a:rPr lang="hu-HU" smtClean="0"/>
              <a:t>Harmadik szint</a:t>
            </a:r>
          </a:p>
          <a:p>
            <a:pPr lvl="3" rtl="0"/>
            <a:r>
              <a:rPr lang="hu-HU" smtClean="0"/>
              <a:t>Negyedik szint</a:t>
            </a:r>
          </a:p>
          <a:p>
            <a:pPr lvl="4" rtl="0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BE2DD76-DA38-4175-BA3B-63CD08093EE0}" type="datetime1">
              <a:rPr lang="hu-HU" smtClean="0"/>
              <a:pPr/>
              <a:t>2018. 09. 03.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A77CE3F-4691-403E-A0B4-65592C908B08}" type="datetime1">
              <a:rPr lang="hu-HU" smtClean="0"/>
              <a:pPr/>
              <a:t>2018. 09. 03.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4C7133D-4DC0-4E2A-8D81-F8B473E814B4}" type="datetime1">
              <a:rPr lang="hu-HU" smtClean="0"/>
              <a:pPr/>
              <a:t>2018. 09. 03.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églalap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hu-HU" dirty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rtlCol="0" anchor="b">
            <a:normAutofit/>
          </a:bodyPr>
          <a:lstStyle>
            <a:lvl1pPr algn="l" rtl="0">
              <a:defRPr sz="2000" b="1"/>
            </a:lvl1pPr>
          </a:lstStyle>
          <a:p>
            <a:pPr rtl="0"/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800"/>
            </a:lvl4pPr>
            <a:lvl5pPr algn="l" rtl="0">
              <a:defRPr sz="1800"/>
            </a:lvl5pPr>
            <a:lvl6pPr algn="l" rtl="0">
              <a:defRPr sz="1800"/>
            </a:lvl6pPr>
            <a:lvl7pPr algn="l" rtl="0">
              <a:defRPr sz="1800"/>
            </a:lvl7pPr>
            <a:lvl8pPr algn="l" rtl="0">
              <a:defRPr sz="1800"/>
            </a:lvl8pPr>
            <a:lvl9pPr algn="l" rtl="0">
              <a:defRPr sz="1800"/>
            </a:lvl9pPr>
          </a:lstStyle>
          <a:p>
            <a:pPr lvl="0" rtl="0"/>
            <a:r>
              <a:rPr lang="hu-HU" smtClean="0"/>
              <a:t>Mintaszöveg szerkesztése</a:t>
            </a:r>
          </a:p>
          <a:p>
            <a:pPr lvl="1" rtl="0"/>
            <a:r>
              <a:rPr lang="hu-HU" smtClean="0"/>
              <a:t>Második szint</a:t>
            </a:r>
          </a:p>
          <a:p>
            <a:pPr lvl="2" rtl="0"/>
            <a:r>
              <a:rPr lang="hu-HU" smtClean="0"/>
              <a:t>Harmadik szint</a:t>
            </a:r>
          </a:p>
          <a:p>
            <a:pPr lvl="3" rtl="0"/>
            <a:r>
              <a:rPr lang="hu-HU" smtClean="0"/>
              <a:t>Negyedik szint</a:t>
            </a:r>
          </a:p>
          <a:p>
            <a:pPr lvl="4" rtl="0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600"/>
            </a:lvl1pPr>
            <a:lvl2pPr marL="609493" indent="0" algn="l" rtl="0">
              <a:buNone/>
              <a:defRPr sz="1600"/>
            </a:lvl2pPr>
            <a:lvl3pPr marL="1218987" indent="0" algn="l" rtl="0">
              <a:buNone/>
              <a:defRPr sz="1300"/>
            </a:lvl3pPr>
            <a:lvl4pPr marL="1828480" indent="0" algn="l" rtl="0">
              <a:buNone/>
              <a:defRPr sz="1200"/>
            </a:lvl4pPr>
            <a:lvl5pPr marL="2437973" indent="0" algn="l" rtl="0">
              <a:buNone/>
              <a:defRPr sz="1200"/>
            </a:lvl5pPr>
            <a:lvl6pPr marL="3047467" indent="0" algn="l" rtl="0">
              <a:buNone/>
              <a:defRPr sz="1200"/>
            </a:lvl6pPr>
            <a:lvl7pPr marL="3656960" indent="0" algn="l" rtl="0">
              <a:buNone/>
              <a:defRPr sz="1200"/>
            </a:lvl7pPr>
            <a:lvl8pPr marL="4266453" indent="0" algn="l" rtl="0">
              <a:buNone/>
              <a:defRPr sz="1200"/>
            </a:lvl8pPr>
            <a:lvl9pPr marL="4875947" indent="0" algn="l" rtl="0">
              <a:buNone/>
              <a:defRPr sz="1200"/>
            </a:lvl9pPr>
          </a:lstStyle>
          <a:p>
            <a:pPr lvl="0" rt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378BBDA-88A6-480E-A129-7B2F79ABA348}" type="datetime1">
              <a:rPr lang="hu-HU" smtClean="0"/>
              <a:pPr/>
              <a:t>2018. 09. 03.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DFBB78A-01B4-41F2-96B0-677A4A282832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églalap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hu-HU" dirty="0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rtlCol="0" anchor="b">
            <a:normAutofit/>
          </a:bodyPr>
          <a:lstStyle>
            <a:lvl1pPr algn="l" rtl="0">
              <a:defRPr sz="2000" b="1"/>
            </a:lvl1pPr>
          </a:lstStyle>
          <a:p>
            <a:pPr rtl="0"/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2800"/>
            </a:lvl1pPr>
            <a:lvl2pPr marL="609493" indent="0" algn="l" rtl="0">
              <a:buNone/>
              <a:defRPr sz="3700"/>
            </a:lvl2pPr>
            <a:lvl3pPr marL="1218987" indent="0" algn="l" rtl="0">
              <a:buNone/>
              <a:defRPr sz="3200"/>
            </a:lvl3pPr>
            <a:lvl4pPr marL="1828480" indent="0" algn="l" rtl="0">
              <a:buNone/>
              <a:defRPr sz="2700"/>
            </a:lvl4pPr>
            <a:lvl5pPr marL="2437973" indent="0" algn="l" rtl="0">
              <a:buNone/>
              <a:defRPr sz="2700"/>
            </a:lvl5pPr>
            <a:lvl6pPr marL="3047467" indent="0" algn="l" rtl="0">
              <a:buNone/>
              <a:defRPr sz="2700"/>
            </a:lvl6pPr>
            <a:lvl7pPr marL="3656960" indent="0" algn="l" rtl="0">
              <a:buNone/>
              <a:defRPr sz="2700"/>
            </a:lvl7pPr>
            <a:lvl8pPr marL="4266453" indent="0" algn="l" rtl="0">
              <a:buNone/>
              <a:defRPr sz="2700"/>
            </a:lvl8pPr>
            <a:lvl9pPr marL="4875947" indent="0" algn="l" rtl="0">
              <a:buNone/>
              <a:defRPr sz="2700"/>
            </a:lvl9pPr>
          </a:lstStyle>
          <a:p>
            <a:pPr rtl="0"/>
            <a:r>
              <a:rPr lang="hu-HU" smtClean="0"/>
              <a:t>Kép beszúrásához kattintson az ikonra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600"/>
            </a:lvl1pPr>
            <a:lvl2pPr marL="609493" indent="0" algn="l" rtl="0">
              <a:buNone/>
              <a:defRPr sz="1600"/>
            </a:lvl2pPr>
            <a:lvl3pPr marL="1218987" indent="0" algn="l" rtl="0">
              <a:buNone/>
              <a:defRPr sz="1300"/>
            </a:lvl3pPr>
            <a:lvl4pPr marL="1828480" indent="0" algn="l" rtl="0">
              <a:buNone/>
              <a:defRPr sz="1200"/>
            </a:lvl4pPr>
            <a:lvl5pPr marL="2437973" indent="0" algn="l" rtl="0">
              <a:buNone/>
              <a:defRPr sz="1200"/>
            </a:lvl5pPr>
            <a:lvl6pPr marL="3047467" indent="0" algn="l" rtl="0">
              <a:buNone/>
              <a:defRPr sz="1200"/>
            </a:lvl6pPr>
            <a:lvl7pPr marL="3656960" indent="0" algn="l" rtl="0">
              <a:buNone/>
              <a:defRPr sz="1200"/>
            </a:lvl7pPr>
            <a:lvl8pPr marL="4266453" indent="0" algn="l" rtl="0">
              <a:buNone/>
              <a:defRPr sz="1200"/>
            </a:lvl8pPr>
            <a:lvl9pPr marL="4875947" indent="0" algn="l" rtl="0">
              <a:buNone/>
              <a:defRPr sz="1200"/>
            </a:lvl9pPr>
          </a:lstStyle>
          <a:p>
            <a:pPr lvl="0" rt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A81C038-294F-4567-9ADB-CFB54F107354}" type="datetime1">
              <a:rPr lang="hu-HU" smtClean="0"/>
              <a:pPr/>
              <a:t>2018. 09. 03.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DFBB78A-01B4-41F2-96B0-677A4A282832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hu-HU" smtClean="0"/>
              <a:t>Mintaszöveg szerkesztése</a:t>
            </a:r>
          </a:p>
          <a:p>
            <a:pPr lvl="1" rtl="0"/>
            <a:r>
              <a:rPr lang="hu-HU" smtClean="0"/>
              <a:t>Második szint</a:t>
            </a:r>
          </a:p>
          <a:p>
            <a:pPr lvl="2" rtl="0"/>
            <a:r>
              <a:rPr lang="hu-HU" smtClean="0"/>
              <a:t>Harmadik szint</a:t>
            </a:r>
          </a:p>
          <a:p>
            <a:pPr lvl="3" rtl="0"/>
            <a:r>
              <a:rPr lang="hu-HU" smtClean="0"/>
              <a:t>Negyedik szint</a:t>
            </a:r>
          </a:p>
          <a:p>
            <a:pPr lvl="4" rtl="0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6E2763D-E032-4DFF-B0B3-3D8422FFCF0E}" type="datetime1">
              <a:rPr lang="hu-HU" smtClean="0"/>
              <a:pPr/>
              <a:t>2018. 09. 03.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91C5AD9-787D-40FA-8A4D-16A055B9AF81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 rtlCol="0"/>
          <a:lstStyle>
            <a:lvl1pPr rtl="0">
              <a:defRPr/>
            </a:lvl1pPr>
          </a:lstStyle>
          <a:p>
            <a:pPr rtl="0"/>
            <a:r>
              <a:rPr lang="hu-HU" smtClean="0"/>
              <a:t>Mintacím szerkesztése</a:t>
            </a:r>
            <a:endParaRPr lang="hu-HU" dirty="0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 rtlCol="0"/>
          <a:lstStyle/>
          <a:p>
            <a:pPr lvl="0" rtl="0"/>
            <a:r>
              <a:rPr lang="hu-HU" smtClean="0"/>
              <a:t>Mintaszöveg szerkesztése</a:t>
            </a:r>
          </a:p>
          <a:p>
            <a:pPr lvl="1" rtl="0"/>
            <a:r>
              <a:rPr lang="hu-HU" smtClean="0"/>
              <a:t>Második szint</a:t>
            </a:r>
          </a:p>
          <a:p>
            <a:pPr lvl="2" rtl="0"/>
            <a:r>
              <a:rPr lang="hu-HU" smtClean="0"/>
              <a:t>Harmadik szint</a:t>
            </a:r>
          </a:p>
          <a:p>
            <a:pPr lvl="3" rtl="0"/>
            <a:r>
              <a:rPr lang="hu-HU" smtClean="0"/>
              <a:t>Negyedik szint</a:t>
            </a:r>
          </a:p>
          <a:p>
            <a:pPr lvl="4" rtl="0"/>
            <a:r>
              <a:rPr lang="hu-HU" smtClean="0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57ABD3E-B90B-44E6-BFFE-432971789295}" type="datetime1">
              <a:rPr lang="hu-HU" smtClean="0"/>
              <a:pPr/>
              <a:t>2018. 09. 03.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91C5AD9-787D-40FA-8A4D-16A055B9AF81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églalap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hu-HU" dirty="0"/>
          </a:p>
        </p:txBody>
      </p:sp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pPr rtl="0"/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 rtl="0"/>
            <a:r>
              <a:rPr lang="hu-HU" dirty="0" smtClean="0"/>
              <a:t>Mintaszöveg szerkesztése</a:t>
            </a:r>
          </a:p>
          <a:p>
            <a:pPr lvl="1" rtl="0"/>
            <a:r>
              <a:rPr lang="hu-HU" dirty="0" smtClean="0"/>
              <a:t>Második szint</a:t>
            </a:r>
          </a:p>
          <a:p>
            <a:pPr lvl="2" rtl="0"/>
            <a:r>
              <a:rPr lang="hu-HU" dirty="0" smtClean="0"/>
              <a:t>Harmadik szint</a:t>
            </a:r>
          </a:p>
          <a:p>
            <a:pPr lvl="3" rtl="0"/>
            <a:r>
              <a:rPr lang="hu-HU" dirty="0" smtClean="0"/>
              <a:t>Negyedik szint</a:t>
            </a:r>
          </a:p>
          <a:p>
            <a:pPr lvl="4" rtl="0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 rtl="0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982AADB5-EBED-4173-BC4E-244A8186BD03}" type="datetime1">
              <a:rPr lang="hu-HU" smtClean="0"/>
              <a:pPr/>
              <a:t>2018. 09. 03.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 rtl="0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 rtl="0">
              <a:defRPr sz="12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</a:lstStyle>
          <a:p>
            <a:fld id="{EB37DED6-D4C7-42EE-AB49-D2E39E64FDE4}" type="slidenum">
              <a:rPr lang="hu-HU" smtClean="0"/>
              <a:pPr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teacheracademy.eu/en/the-school-sheila-corwin.html" TargetMode="Externa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s://learningapps.org/display?v=puxwn5fy318" TargetMode="Externa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4672383" y="1037942"/>
            <a:ext cx="7008574" cy="3298825"/>
          </a:xfrm>
        </p:spPr>
        <p:txBody>
          <a:bodyPr rtlCol="0"/>
          <a:lstStyle/>
          <a:p>
            <a:pPr rtl="0"/>
            <a:r>
              <a:rPr lang="hu-HU" dirty="0" smtClean="0"/>
              <a:t>„CLIL in </a:t>
            </a:r>
            <a:r>
              <a:rPr lang="hu-HU" dirty="0" err="1" smtClean="0"/>
              <a:t>Practice</a:t>
            </a:r>
            <a:r>
              <a:rPr lang="hu-HU" dirty="0" smtClean="0"/>
              <a:t>: </a:t>
            </a:r>
            <a:r>
              <a:rPr lang="hu-HU" dirty="0" err="1" smtClean="0"/>
              <a:t>Focus</a:t>
            </a:r>
            <a:r>
              <a:rPr lang="hu-HU" dirty="0" smtClean="0"/>
              <a:t> Florence”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4680922" y="4535568"/>
            <a:ext cx="7008574" cy="1244600"/>
          </a:xfrm>
        </p:spPr>
        <p:txBody>
          <a:bodyPr rtlCol="0"/>
          <a:lstStyle/>
          <a:p>
            <a:pPr rtl="0"/>
            <a:r>
              <a:rPr lang="hu-HU" dirty="0" smtClean="0"/>
              <a:t>Szamper Aranka</a:t>
            </a:r>
          </a:p>
          <a:p>
            <a:pPr rtl="0"/>
            <a:r>
              <a:rPr lang="hu-HU" dirty="0" smtClean="0"/>
              <a:t>2018. 18. 20 – 2018. 08. 26.</a:t>
            </a:r>
            <a:endParaRPr lang="hu-HU" dirty="0"/>
          </a:p>
        </p:txBody>
      </p:sp>
      <p:sp>
        <p:nvSpPr>
          <p:cNvPr id="6" name="Szövegdoboz 5"/>
          <p:cNvSpPr txBox="1"/>
          <p:nvPr/>
        </p:nvSpPr>
        <p:spPr>
          <a:xfrm>
            <a:off x="4216230" y="5978969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dirty="0" smtClean="0"/>
              <a:t>A mobilitást az Európai Bizottság támogatta. </a:t>
            </a:r>
            <a:br>
              <a:rPr lang="hu-HU" sz="1400" dirty="0" smtClean="0"/>
            </a:br>
            <a:r>
              <a:rPr lang="hu-HU" sz="1400" dirty="0" smtClean="0"/>
              <a:t>A bemutatóban megjelentek nem szükségszerűen tükrözik az Európai Bizottság nézeteit.</a:t>
            </a:r>
            <a:endParaRPr lang="hu-HU" sz="1400" dirty="0"/>
          </a:p>
        </p:txBody>
      </p:sp>
      <p:pic>
        <p:nvPicPr>
          <p:cNvPr id="10" name="Kép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3799" y="404664"/>
            <a:ext cx="4515697" cy="1038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dirty="0" smtClean="0"/>
              <a:t>A képzés helyszíne: </a:t>
            </a:r>
            <a:r>
              <a:rPr lang="hu-HU" dirty="0" err="1" smtClean="0"/>
              <a:t>Europass</a:t>
            </a:r>
            <a:r>
              <a:rPr lang="hu-HU" dirty="0" smtClean="0"/>
              <a:t> </a:t>
            </a:r>
            <a:r>
              <a:rPr lang="hu-HU" dirty="0" err="1" smtClean="0"/>
              <a:t>teacher</a:t>
            </a:r>
            <a:r>
              <a:rPr lang="hu-HU" dirty="0" smtClean="0"/>
              <a:t> </a:t>
            </a:r>
            <a:r>
              <a:rPr lang="hu-HU" dirty="0" err="1" smtClean="0"/>
              <a:t>academy</a:t>
            </a:r>
            <a:r>
              <a:rPr lang="hu-HU" dirty="0" smtClean="0"/>
              <a:t>, Firenze Trénerünk: </a:t>
            </a:r>
            <a:r>
              <a:rPr lang="hu-HU" dirty="0" err="1" smtClean="0"/>
              <a:t>Sheila</a:t>
            </a:r>
            <a:r>
              <a:rPr lang="hu-HU" dirty="0" smtClean="0"/>
              <a:t> </a:t>
            </a:r>
            <a:r>
              <a:rPr lang="hu-HU" dirty="0" err="1" smtClean="0"/>
              <a:t>Corwin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 rtlCol="0">
            <a:normAutofit fontScale="92500" lnSpcReduction="20000"/>
          </a:bodyPr>
          <a:lstStyle/>
          <a:p>
            <a:r>
              <a:rPr lang="hu-HU" dirty="0">
                <a:hlinkClick r:id="rId2"/>
              </a:rPr>
              <a:t>https://</a:t>
            </a:r>
            <a:r>
              <a:rPr lang="hu-HU" dirty="0" smtClean="0">
                <a:hlinkClick r:id="rId2"/>
              </a:rPr>
              <a:t>www.schooleducationgateway.eu/en/pub/teacher_academy/catalogue/detail.cfm?sid=28229</a:t>
            </a:r>
          </a:p>
          <a:p>
            <a:endParaRPr lang="hu-HU" dirty="0" smtClean="0">
              <a:hlinkClick r:id="rId2"/>
            </a:endParaRPr>
          </a:p>
          <a:p>
            <a:r>
              <a:rPr lang="hu-HU" dirty="0" smtClean="0">
                <a:hlinkClick r:id="rId2"/>
              </a:rPr>
              <a:t>https</a:t>
            </a:r>
            <a:r>
              <a:rPr lang="hu-HU" dirty="0">
                <a:hlinkClick r:id="rId2"/>
              </a:rPr>
              <a:t>://www.teacheracademy.eu/en/the-school-sheila-corwin.html</a:t>
            </a:r>
            <a:r>
              <a:rPr lang="hu-HU" dirty="0" smtClean="0"/>
              <a:t>?</a:t>
            </a:r>
          </a:p>
          <a:p>
            <a:endParaRPr lang="hu-HU" dirty="0" smtClean="0"/>
          </a:p>
          <a:p>
            <a:endParaRPr lang="hu-HU" dirty="0"/>
          </a:p>
        </p:txBody>
      </p:sp>
      <p:pic>
        <p:nvPicPr>
          <p:cNvPr id="23" name="Kép helye 22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21" b="10621"/>
          <a:stretch>
            <a:fillRect/>
          </a:stretch>
        </p:blipFill>
        <p:spPr>
          <a:xfrm>
            <a:off x="3718148" y="742802"/>
            <a:ext cx="6362183" cy="3869679"/>
          </a:xfrm>
        </p:spPr>
      </p:pic>
      <p:pic>
        <p:nvPicPr>
          <p:cNvPr id="12" name="Kép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2919" y="316455"/>
            <a:ext cx="2336920" cy="1130358"/>
          </a:xfrm>
          <a:prstGeom prst="rect">
            <a:avLst/>
          </a:prstGeom>
        </p:spPr>
      </p:pic>
      <p:pic>
        <p:nvPicPr>
          <p:cNvPr id="22" name="Kép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999734" y="2582722"/>
            <a:ext cx="1783289" cy="2185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32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dirty="0" smtClean="0"/>
              <a:t>A résztvevők bemutatkozása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r>
              <a:rPr lang="hu-HU" dirty="0" err="1" smtClean="0"/>
              <a:t>Kadelka</a:t>
            </a:r>
            <a:r>
              <a:rPr lang="hu-HU" dirty="0" smtClean="0"/>
              <a:t> Andrea, Békéscsaba Andrássy Gyula Gimnázium és Kollégium</a:t>
            </a:r>
            <a:endParaRPr lang="hu-HU" dirty="0"/>
          </a:p>
        </p:txBody>
      </p:sp>
      <p:pic>
        <p:nvPicPr>
          <p:cNvPr id="7" name="Kép helye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7" r="3767"/>
          <a:stretch>
            <a:fillRect/>
          </a:stretch>
        </p:blipFill>
        <p:spPr>
          <a:xfrm>
            <a:off x="4582245" y="200605"/>
            <a:ext cx="5544616" cy="3372409"/>
          </a:xfr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095" y="2848011"/>
            <a:ext cx="4022766" cy="2262806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068" y="2360728"/>
            <a:ext cx="3744416" cy="2750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83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dirty="0" smtClean="0"/>
              <a:t>A résztvevők bemutatkozása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r>
              <a:rPr lang="hu-HU" dirty="0" err="1" smtClean="0"/>
              <a:t>Antonia</a:t>
            </a:r>
            <a:r>
              <a:rPr lang="hu-HU" dirty="0" smtClean="0"/>
              <a:t> </a:t>
            </a:r>
            <a:r>
              <a:rPr lang="hu-HU" dirty="0" err="1" smtClean="0"/>
              <a:t>Shancez</a:t>
            </a:r>
            <a:r>
              <a:rPr lang="hu-HU" dirty="0" smtClean="0"/>
              <a:t> </a:t>
            </a:r>
            <a:r>
              <a:rPr lang="hu-HU" dirty="0" err="1" smtClean="0"/>
              <a:t>Teran</a:t>
            </a:r>
            <a:r>
              <a:rPr lang="hu-HU" dirty="0" smtClean="0"/>
              <a:t>, Spanyolország</a:t>
            </a:r>
            <a:endParaRPr lang="hu-HU" dirty="0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044" y="2444749"/>
            <a:ext cx="4354343" cy="2449318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4278" y="2527805"/>
            <a:ext cx="4206688" cy="2366262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364629" y="2746298"/>
            <a:ext cx="2718110" cy="1528937"/>
          </a:xfrm>
          <a:prstGeom prst="rect">
            <a:avLst/>
          </a:prstGeom>
        </p:spPr>
      </p:pic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7" r="3767"/>
          <a:stretch>
            <a:fillRect/>
          </a:stretch>
        </p:blipFill>
        <p:spPr>
          <a:xfrm>
            <a:off x="4366220" y="305438"/>
            <a:ext cx="3872671" cy="2355480"/>
          </a:xfrm>
        </p:spPr>
      </p:pic>
    </p:spTree>
    <p:extLst>
      <p:ext uri="{BB962C8B-B14F-4D97-AF65-F5344CB8AC3E}">
        <p14:creationId xmlns:p14="http://schemas.microsoft.com/office/powerpoint/2010/main" val="118440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dirty="0" smtClean="0"/>
              <a:t>A résztvevők bemutatkozása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r>
              <a:rPr lang="hu-HU" dirty="0" err="1" smtClean="0"/>
              <a:t>Clara</a:t>
            </a:r>
            <a:r>
              <a:rPr lang="hu-HU" dirty="0" smtClean="0"/>
              <a:t>, Laura és Kim Írországból</a:t>
            </a:r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7" r="376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0130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dirty="0" smtClean="0"/>
              <a:t>A résztvevők bemutatkozása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r>
              <a:rPr lang="hu-HU" dirty="0" smtClean="0"/>
              <a:t>Karin és Alex Németországból</a:t>
            </a:r>
            <a:endParaRPr lang="hu-HU" dirty="0"/>
          </a:p>
        </p:txBody>
      </p:sp>
      <p:pic>
        <p:nvPicPr>
          <p:cNvPr id="19" name="Kép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0196" y="1424417"/>
            <a:ext cx="4536504" cy="3376183"/>
          </a:xfrm>
          <a:prstGeom prst="rect">
            <a:avLst/>
          </a:prstGeom>
        </p:spPr>
      </p:pic>
      <p:sp>
        <p:nvSpPr>
          <p:cNvPr id="20" name="Kép helye 19"/>
          <p:cNvSpPr>
            <a:spLocks noGrp="1"/>
          </p:cNvSpPr>
          <p:nvPr>
            <p:ph type="pic" idx="1"/>
          </p:nvPr>
        </p:nvSpPr>
        <p:spPr>
          <a:xfrm>
            <a:off x="2437764" y="352425"/>
            <a:ext cx="7313295" cy="4448175"/>
          </a:xfrm>
        </p:spPr>
      </p:sp>
    </p:spTree>
    <p:extLst>
      <p:ext uri="{BB962C8B-B14F-4D97-AF65-F5344CB8AC3E}">
        <p14:creationId xmlns:p14="http://schemas.microsoft.com/office/powerpoint/2010/main" val="76160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dirty="0" smtClean="0"/>
              <a:t>Életképek a tanfolyamról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 rtlCol="0">
            <a:normAutofit/>
          </a:bodyPr>
          <a:lstStyle/>
          <a:p>
            <a:r>
              <a:rPr lang="hu-HU" dirty="0" smtClean="0"/>
              <a:t>Az egyik feladat alapján készült tankockám:</a:t>
            </a:r>
          </a:p>
          <a:p>
            <a:r>
              <a:rPr lang="hu-HU" dirty="0" smtClean="0">
                <a:hlinkClick r:id="rId2"/>
              </a:rPr>
              <a:t>https</a:t>
            </a:r>
            <a:r>
              <a:rPr lang="hu-HU" dirty="0">
                <a:hlinkClick r:id="rId2"/>
              </a:rPr>
              <a:t>://</a:t>
            </a:r>
            <a:r>
              <a:rPr lang="hu-HU" dirty="0" smtClean="0">
                <a:hlinkClick r:id="rId2"/>
              </a:rPr>
              <a:t>learningapps.org/display?v=puxwn5fy318</a:t>
            </a:r>
            <a:endParaRPr lang="hu-HU" dirty="0" smtClean="0"/>
          </a:p>
          <a:p>
            <a:endParaRPr lang="hu-HU" dirty="0" smtClean="0"/>
          </a:p>
          <a:p>
            <a:endParaRPr lang="hu-HU" dirty="0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761" y="472315"/>
            <a:ext cx="3796345" cy="2847259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910" y="2838325"/>
            <a:ext cx="4087024" cy="2298950"/>
          </a:xfrm>
          <a:prstGeom prst="rect">
            <a:avLst/>
          </a:prstGeom>
        </p:spPr>
      </p:pic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7" r="3767"/>
          <a:stretch>
            <a:fillRect/>
          </a:stretch>
        </p:blipFill>
        <p:spPr>
          <a:xfrm>
            <a:off x="2133972" y="472315"/>
            <a:ext cx="4112789" cy="2501527"/>
          </a:xfr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971" y="2827491"/>
            <a:ext cx="4112789" cy="2313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93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dirty="0" smtClean="0"/>
              <a:t>Életképek a tanfolyamról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44" b="9444"/>
          <a:stretch>
            <a:fillRect/>
          </a:stretch>
        </p:blipFill>
        <p:spPr>
          <a:xfrm>
            <a:off x="2710036" y="229418"/>
            <a:ext cx="4592751" cy="2793455"/>
          </a:xfr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148" y="2745448"/>
            <a:ext cx="2771800" cy="2078850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1390" y="2346451"/>
            <a:ext cx="4150196" cy="2334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97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dirty="0" smtClean="0"/>
              <a:t>Egy jó ötlet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7" r="376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75074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dirty="0" smtClean="0"/>
              <a:t>Firenze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pic>
        <p:nvPicPr>
          <p:cNvPr id="6" name="Kép helye 5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7" r="3767"/>
          <a:stretch>
            <a:fillRect/>
          </a:stretch>
        </p:blipFill>
        <p:spPr>
          <a:xfrm>
            <a:off x="2437765" y="279399"/>
            <a:ext cx="7313295" cy="4448175"/>
          </a:xfr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84645" y="1349688"/>
            <a:ext cx="4102398" cy="2307599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569524" y="2681324"/>
            <a:ext cx="3200354" cy="1800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751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dirty="0" smtClean="0"/>
              <a:t>Firenze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pic>
        <p:nvPicPr>
          <p:cNvPr id="9" name="Kép helye 8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7" r="376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75240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dirty="0" smtClean="0"/>
              <a:t>Firenze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pic>
        <p:nvPicPr>
          <p:cNvPr id="7" name="Kép helye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7" r="376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5854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dirty="0" smtClean="0"/>
              <a:t>Firenze Leonardo múzeum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pic>
        <p:nvPicPr>
          <p:cNvPr id="6" name="Kép helye 5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7" r="376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167858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dirty="0" smtClean="0"/>
              <a:t>Firenze Galilei múzeum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pic>
        <p:nvPicPr>
          <p:cNvPr id="7" name="Kép helye 6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7" r="376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0954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dirty="0" err="1" smtClean="0"/>
              <a:t>Fiesole</a:t>
            </a:r>
            <a:r>
              <a:rPr lang="hu-HU" dirty="0" smtClean="0"/>
              <a:t> - „Szoba kilátással”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pic>
        <p:nvPicPr>
          <p:cNvPr id="8" name="Kép helye 7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7" r="3767"/>
          <a:stretch>
            <a:fillRect/>
          </a:stretch>
        </p:blipFill>
        <p:spPr>
          <a:xfrm>
            <a:off x="5462090" y="146934"/>
            <a:ext cx="4392488" cy="2671649"/>
          </a:xfr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74705" y="1453075"/>
            <a:ext cx="4221088" cy="2374362"/>
          </a:xfrm>
          <a:prstGeom prst="rect">
            <a:avLst/>
          </a:prstGeom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243" y="2928124"/>
            <a:ext cx="4006180" cy="2253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57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dirty="0" smtClean="0"/>
              <a:t>Toscanai kirándulás, </a:t>
            </a:r>
            <a:r>
              <a:rPr lang="hu-HU" dirty="0"/>
              <a:t>S</a:t>
            </a:r>
            <a:r>
              <a:rPr lang="hu-HU" dirty="0" smtClean="0"/>
              <a:t>an </a:t>
            </a:r>
            <a:r>
              <a:rPr lang="hu-HU" dirty="0" err="1" smtClean="0"/>
              <a:t>Giminiano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pic>
        <p:nvPicPr>
          <p:cNvPr id="10" name="Kép helye 9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7" r="3767"/>
          <a:stretch>
            <a:fillRect/>
          </a:stretch>
        </p:blipFill>
        <p:spPr/>
      </p:pic>
      <p:pic>
        <p:nvPicPr>
          <p:cNvPr id="11" name="Kép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464726" y="1252439"/>
            <a:ext cx="4448175" cy="2502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30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dirty="0" smtClean="0"/>
              <a:t>Toscanai kirándulás, Chianti: étel- és borkóstoló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7" r="3767"/>
          <a:stretch>
            <a:fillRect/>
          </a:stretch>
        </p:blipFill>
        <p:spPr>
          <a:xfrm>
            <a:off x="2061965" y="3116655"/>
            <a:ext cx="3024336" cy="1839495"/>
          </a:xfr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188" y="1779072"/>
            <a:ext cx="3368615" cy="1894846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476" y="405755"/>
            <a:ext cx="3368616" cy="1894846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964" y="405755"/>
            <a:ext cx="3384376" cy="1903711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700" y="2917867"/>
            <a:ext cx="3616160" cy="203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18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hu-HU" dirty="0" smtClean="0"/>
              <a:t>Toscanai kirándulás, </a:t>
            </a:r>
            <a:r>
              <a:rPr lang="hu-HU" dirty="0" err="1" smtClean="0"/>
              <a:t>Siena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pic>
        <p:nvPicPr>
          <p:cNvPr id="11" name="Kép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620" y="277074"/>
            <a:ext cx="3485559" cy="4528007"/>
          </a:xfrm>
          <a:prstGeom prst="rect">
            <a:avLst/>
          </a:prstGeom>
        </p:spPr>
      </p:pic>
      <p:pic>
        <p:nvPicPr>
          <p:cNvPr id="20" name="Kép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412" y="918552"/>
            <a:ext cx="4293651" cy="4581543"/>
          </a:xfrm>
          <a:prstGeom prst="rect">
            <a:avLst/>
          </a:prstGeom>
        </p:spPr>
      </p:pic>
      <p:pic>
        <p:nvPicPr>
          <p:cNvPr id="18" name="Kép helye 17"/>
          <p:cNvPicPr>
            <a:picLocks noGrp="1" noChangeAspect="1"/>
          </p:cNvPicPr>
          <p:nvPr>
            <p:ph type="pic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7" r="3767"/>
          <a:stretch>
            <a:fillRect/>
          </a:stretch>
        </p:blipFill>
        <p:spPr>
          <a:xfrm>
            <a:off x="7822604" y="404664"/>
            <a:ext cx="3078118" cy="1872208"/>
          </a:xfrm>
        </p:spPr>
      </p:pic>
    </p:spTree>
    <p:extLst>
      <p:ext uri="{BB962C8B-B14F-4D97-AF65-F5344CB8AC3E}">
        <p14:creationId xmlns:p14="http://schemas.microsoft.com/office/powerpoint/2010/main" val="1049293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rtl="0"/>
            <a:r>
              <a:rPr lang="hu-HU" dirty="0" smtClean="0"/>
              <a:t>Köszönöm a lehetőséget!</a:t>
            </a:r>
            <a:br>
              <a:rPr lang="hu-HU" dirty="0" smtClean="0"/>
            </a:br>
            <a:r>
              <a:rPr lang="hu-HU" dirty="0"/>
              <a:t>	</a:t>
            </a:r>
            <a:r>
              <a:rPr lang="hu-HU" dirty="0" smtClean="0"/>
              <a:t>Szamper Aranka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97" y="188640"/>
            <a:ext cx="6624736" cy="4141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69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önyvek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9412000_TF02787940_TF02787940.potx" id="{B68210BC-6D90-4931-9A79-431CF5D316B4}" vid="{C6FF3AFF-6251-4176-AEA2-2ABE4BE2359F}"/>
    </a:ext>
  </a:extLst>
</a:theme>
</file>

<file path=ppt/theme/theme2.xml><?xml version="1.0" encoding="utf-8"?>
<a:theme xmlns:a="http://schemas.openxmlformats.org/drawingml/2006/main" name="Office-téma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ocPublishedLinkedAssetsLookup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LocLastLocAttemptVersionTypeLookup xmlns="4873beb7-5857-4685-be1f-d57550cc96cc" xsi:nil="true"/>
    <DirectSourceMarket xmlns="4873beb7-5857-4685-be1f-d57550cc96cc" xsi:nil="true"/>
    <ThumbnailAssetId xmlns="4873beb7-5857-4685-be1f-d57550cc96cc" xsi:nil="true"/>
    <PrimaryImageGen xmlns="4873beb7-5857-4685-be1f-d57550cc96cc">false</PrimaryImageGen>
    <LocNewPublishedVersionLookup xmlns="4873beb7-5857-4685-be1f-d57550cc96cc" xsi:nil="true"/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LocOverallPublishStatusLookup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LocOverallLocStatusLookup xmlns="4873beb7-5857-4685-be1f-d57550cc96cc" xsi:nil="true"/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1345039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>The bookstacks present on most slides  make this a good choice for students, teachers, reading enthusiasts, and others in education. This presentation template contains multiple slide layouts in widescreen format (16x9) and includes a sample table and chart that you can easily  modify.</APDescription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2011-11-26T00:00:00+00:00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TemplateStatus xmlns="4873beb7-5857-4685-be1f-d57550cc96cc">Complete</TemplateStatus>
    <Downloads xmlns="4873beb7-5857-4685-be1f-d57550cc96cc">0</Downloads>
    <OOCacheId xmlns="4873beb7-5857-4685-be1f-d57550cc96cc" xsi:nil="true"/>
    <IsDeleted xmlns="4873beb7-5857-4685-be1f-d57550cc96cc">false</IsDeleted>
    <LocPublishedDependentAssetsLookup xmlns="4873beb7-5857-4685-be1f-d57550cc96cc" xsi:nil="true"/>
    <AssetExpire xmlns="4873beb7-5857-4685-be1f-d57550cc96cc">2029-05-12T07:00:00+00:00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EditorialTags xmlns="4873beb7-5857-4685-be1f-d57550cc96cc" xsi:nil="true"/>
    <SubmitterId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TP102787939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694216</LocLastLocAttemptVersionLookup>
    <LocProcessedForHandoffsLookup xmlns="4873beb7-5857-4685-be1f-d57550cc96cc" xsi:nil="true"/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LocOverallPreviewStatusLookup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 xsi:nil="true"/>
    <OutputCachingOn xmlns="4873beb7-5857-4685-be1f-d57550cc96cc">false</OutputCachingOn>
    <AverageRating xmlns="4873beb7-5857-4685-be1f-d57550cc96cc" xsi:nil="true"/>
    <APAuthor xmlns="4873beb7-5857-4685-be1f-d57550cc96cc">
      <UserInfo>
        <DisplayName>REDMOND\kristaa</DisplayName>
        <AccountId>136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LocProcessedForMarketsLookup xmlns="4873beb7-5857-4685-be1f-d57550cc96cc" xsi:nil="true"/>
    <TPLaunchHelpLinkType xmlns="4873beb7-5857-4685-be1f-d57550cc96cc">Template</TPLaunchHelpLinkType>
    <OriginalRelease xmlns="4873beb7-5857-4685-be1f-d57550cc96cc">15</OriginalRelease>
    <LocalizationTagsTaxHTField0 xmlns="4873beb7-5857-4685-be1f-d57550cc96cc">
      <Terms xmlns="http://schemas.microsoft.com/office/infopath/2007/PartnerControls"/>
    </LocalizationTagsTaxHTField0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LocOverallHandbackStatusLookup xmlns="4873beb7-5857-4685-be1f-d57550cc96cc" xsi:nil="true"/>
    <ShowIn xmlns="4873beb7-5857-4685-be1f-d57550cc96cc">Show everywhere</ShowIn>
    <UANotes xmlns="4873beb7-5857-4685-be1f-d57550cc96cc" xsi:nil="true"/>
    <InternalTagsTaxHTField0 xmlns="4873beb7-5857-4685-be1f-d57550cc96cc">
      <Terms xmlns="http://schemas.microsoft.com/office/infopath/2007/PartnerControls"/>
    </InternalTagsTaxHTField0>
    <CSXHash xmlns="4873beb7-5857-4685-be1f-d57550cc96cc" xsi:nil="true"/>
    <VoteCount xmlns="4873beb7-5857-4685-be1f-d57550cc96cc" xsi:nil="true"/>
    <LocMarketGroupTiers2 xmlns="4873beb7-5857-4685-be1f-d57550cc96cc" xsi:nil="true"/>
  </documentManagement>
</p:properties>
</file>

<file path=customXml/itemProps1.xml><?xml version="1.0" encoding="utf-8"?>
<ds:datastoreItem xmlns:ds="http://schemas.openxmlformats.org/officeDocument/2006/customXml" ds:itemID="{BBB5C329-08A6-4E5E-AEF1-A97828C874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1B558C7-619B-49BE-9097-7FCBDADD4EC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301D382-32B0-43EE-932C-28906AF37617}">
  <ds:schemaRefs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4873beb7-5857-4685-be1f-d57550cc96cc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Kék könyvtorony bemutató (szélesvásznú)</Template>
  <TotalTime>0</TotalTime>
  <Words>141</Words>
  <Application>Microsoft Office PowerPoint</Application>
  <PresentationFormat>Egyéni</PresentationFormat>
  <Paragraphs>32</Paragraphs>
  <Slides>19</Slides>
  <Notes>1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19</vt:i4>
      </vt:variant>
    </vt:vector>
  </HeadingPairs>
  <TitlesOfParts>
    <vt:vector size="22" baseType="lpstr">
      <vt:lpstr>Arial</vt:lpstr>
      <vt:lpstr>Century Gothic</vt:lpstr>
      <vt:lpstr>Könyvek 16x9</vt:lpstr>
      <vt:lpstr>„CLIL in Practice: Focus Florence”</vt:lpstr>
      <vt:lpstr>A képzés helyszíne: Europass teacher academy, Firenze Trénerünk: Sheila Corwin</vt:lpstr>
      <vt:lpstr>A résztvevők bemutatkozása</vt:lpstr>
      <vt:lpstr>A résztvevők bemutatkozása</vt:lpstr>
      <vt:lpstr>A résztvevők bemutatkozása</vt:lpstr>
      <vt:lpstr>A résztvevők bemutatkozása</vt:lpstr>
      <vt:lpstr>Életképek a tanfolyamról</vt:lpstr>
      <vt:lpstr>Életképek a tanfolyamról</vt:lpstr>
      <vt:lpstr>Egy jó ötlet</vt:lpstr>
      <vt:lpstr>Firenze</vt:lpstr>
      <vt:lpstr>Firenze</vt:lpstr>
      <vt:lpstr>Firenze</vt:lpstr>
      <vt:lpstr>Firenze Leonardo múzeum</vt:lpstr>
      <vt:lpstr>Firenze Galilei múzeum</vt:lpstr>
      <vt:lpstr>Fiesole - „Szoba kilátással”</vt:lpstr>
      <vt:lpstr>Toscanai kirándulás, San Giminiano</vt:lpstr>
      <vt:lpstr>Toscanai kirándulás, Chianti: étel- és borkóstoló</vt:lpstr>
      <vt:lpstr>Toscanai kirándulás, Siena</vt:lpstr>
      <vt:lpstr>Köszönöm a lehetőséget!  Szamper Aranka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2018-08-27T16:36:26Z</dcterms:created>
  <dcterms:modified xsi:type="dcterms:W3CDTF">2018-09-03T21:05:47Z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